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7030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FB5D9-C190-524E-AFED-AF4EADCDB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66CD4D-57EA-744B-9764-E921B91F8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B6BEF1-AF48-6140-8C3D-12A8D5DC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E0C-35F5-1742-BC93-80A0252FB8A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24FC7-16A6-DE45-A55A-AD5B199B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AA8A2D-CA90-EF45-9097-823BDDE8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6233-2489-124A-A16C-F3920BA07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4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51374-EB48-AB4A-A8B9-F21EB175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D84404-EA5F-F44B-97D1-F7D8EB781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C601B0-23D3-694B-93B3-22D6A597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E0C-35F5-1742-BC93-80A0252FB8A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2B7EA-EB8A-7E4E-AEC3-3EB010D0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34617-5AE3-CD45-B7C8-43FE8F18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6233-2489-124A-A16C-F3920BA07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5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5035E4-6614-7B4A-A6C7-CE9D9E957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BC01F1-C498-3446-9193-0F1D317F8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2D85FA-D69B-2741-A40D-609B6A68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E0C-35F5-1742-BC93-80A0252FB8A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45605-C296-4140-B29E-0A99CA8B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A4A9D1-F148-4545-8E05-A47379FA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6233-2489-124A-A16C-F3920BA07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4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B3CCE-0C05-4D45-8018-600A5086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E5E98-F872-CF4F-ACA1-98A6910FF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E8686B-8E9F-4447-9CFB-7EE95372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E0C-35F5-1742-BC93-80A0252FB8A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0CA0A3-B4B6-394C-A72E-2E17DE7E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619E5-D36C-DD41-8CD7-3FF85C66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6233-2489-124A-A16C-F3920BA07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4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18289-C8A5-0340-A82D-109030E4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001598-DF40-EC49-88AB-410BB572F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CDAF8-511E-EC45-9641-CBCFCB9C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E0C-35F5-1742-BC93-80A0252FB8A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45687-B60D-AD49-ACFB-7101FF42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587D80-850E-A144-A2B1-433FAF0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6233-2489-124A-A16C-F3920BA07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7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4B535-1EB8-B24A-943F-A55129BC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A61C2C-9075-B44D-8E25-B7627A4FD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E05950-4D9A-0E4D-AD05-261BC6BFC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72B04F-7C2C-6A43-A01D-EC32D3BF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E0C-35F5-1742-BC93-80A0252FB8A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A73BB9-C817-7445-A52F-A8419297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9B9F49-0BD8-034E-BAC5-1A713980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6233-2489-124A-A16C-F3920BA07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0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3268D-48E1-B345-9D1D-C17C920D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489DD7-7EA4-1A49-AAC3-4C78BEF2C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AE71AE-D259-0D40-89E3-E32B80293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F0AC4A-5853-0E4C-A442-67603BDDD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77D05D-F3BC-0F4B-A68D-E06CD57B0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EE6473-EBB5-1D44-9C8C-0A928747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E0C-35F5-1742-BC93-80A0252FB8A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CE42A3-EDFA-184F-92FB-1268C751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453065-6186-BC4C-82A3-06D86467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6233-2489-124A-A16C-F3920BA07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9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ECF9A-8A1B-D04E-89DB-981F466B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02030B-175F-864F-A8B7-44DAA766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E0C-35F5-1742-BC93-80A0252FB8A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8E1F61-919D-914B-87E7-EB198749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D88A5B-5409-C94B-9F07-569D6A7B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6233-2489-124A-A16C-F3920BA07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8BC714-0D40-914F-9BAF-B630ED04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E0C-35F5-1742-BC93-80A0252FB8A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E6BD52-B448-6246-9A53-B4332F66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A42D0B-7703-F74F-98E6-DA9DDF12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6233-2489-124A-A16C-F3920BA07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4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1C197-A0EF-B64B-AC2A-A74C6A0A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D753BF-C9B6-5747-8348-940E002C9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8F8A28-9E74-0544-85C9-A30F48D06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F8CA15-76CF-C641-8AF6-C4720E33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E0C-35F5-1742-BC93-80A0252FB8A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BD0AF6-6C21-2F46-AB5C-5D0A1C0A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B6B7EC-1095-B745-BCC2-71ECFD38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6233-2489-124A-A16C-F3920BA07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5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81242-E8FE-9648-819D-AE702ADF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DDA393-2B86-A74B-9165-F74E7E6D5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86C6D7-00D0-014F-84AA-586E7585F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8796F4-A535-BB4B-8314-777C0A82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E0C-35F5-1742-BC93-80A0252FB8A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265F73-1637-D34B-A53D-AB4CB336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A36852-864D-D84E-8BDE-DA1275F7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6233-2489-124A-A16C-F3920BA07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F5611-FB1D-6F4F-9FCE-AA16A720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BA34B7-8128-FB44-A253-1AD1040B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EBD6D-D3B0-1646-9D01-9A46A22F5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EE0C-35F5-1742-BC93-80A0252FB8A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002A7-FC96-DF4B-AE28-468621C9E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F0311-AC22-E441-8E52-DC929841E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6233-2489-124A-A16C-F3920BA07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9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5A9F11-7F4B-4A4F-B959-80B1FF30A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" y="0"/>
            <a:ext cx="12152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502BDEB-B946-0943-BC2A-E19867905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" y="0"/>
            <a:ext cx="12189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7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CEE558-C900-424C-8EA2-954F3C54C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" y="0"/>
            <a:ext cx="12152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8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2A5C3C9-25B6-194D-A26E-8630CA4FD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" y="0"/>
            <a:ext cx="12182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152814-BC9A-7A42-8E17-7017ADCB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" y="0"/>
            <a:ext cx="12189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B6920A-AA3A-8F47-9785-242B52DE5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"/>
            <a:ext cx="12192000" cy="68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8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94660-6C55-A143-A426-0534FC157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0"/>
            <a:ext cx="12192000" cy="68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5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4FAC4-6864-3B43-A265-A88C1202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" y="0"/>
            <a:ext cx="12167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5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3E5975-EFC2-464C-A629-F2B2364E8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" y="0"/>
            <a:ext cx="12179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519EF8-3B1F-C442-907E-B0918ADD0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" y="0"/>
            <a:ext cx="12169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6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0C8D1FF1-24E9-3348-8CF8-C7998E00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" y="0"/>
            <a:ext cx="12162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5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1C59EE-7329-4A42-ACC2-8B7A68B4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" y="0"/>
            <a:ext cx="1216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67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 Zhitskiy</dc:creator>
  <cp:lastModifiedBy>Anton Zhitskiy</cp:lastModifiedBy>
  <cp:revision>1</cp:revision>
  <dcterms:created xsi:type="dcterms:W3CDTF">2022-04-12T06:57:56Z</dcterms:created>
  <dcterms:modified xsi:type="dcterms:W3CDTF">2022-04-12T07:04:25Z</dcterms:modified>
</cp:coreProperties>
</file>